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93038-205A-4D29-B47F-B70071471B90}" type="datetimeFigureOut">
              <a:rPr lang="fr-FR" smtClean="0"/>
              <a:pPr/>
              <a:t>31/12/2016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BEB8F-C7A9-4BEF-866F-20903EAFDD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© Photo : Tifaine Leroux, France 3 Champagne-Arden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1"/>
            <a:ext cx="4699032" cy="264320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57818" y="785794"/>
            <a:ext cx="35004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L'hôpital de Troyes : des robots en renfort</a:t>
            </a:r>
          </a:p>
          <a:p>
            <a:endParaRPr lang="fr-FR" b="1" dirty="0" smtClean="0"/>
          </a:p>
          <a:p>
            <a:r>
              <a:rPr lang="fr-FR" dirty="0" smtClean="0"/>
              <a:t>L'hôpital de Troyes, inauguré aujourd'hui, s'est doté de nouvelles technologies. 11 robots sont venus renforcer les effectifs.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00034" y="3714752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Parmi les grandes nouveautés de l'hôpital de Troyes, inauguré ce jour, un système logistique de 11 robots manutentionnaires a été mis en place. Encore en rodage, ils devraient parfaitement jouer leur rôle à partir du 6 octobre, premier jour de fonctionnement du nouveau bâtiment.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D'un coût de 70 000 euros l'unité avec le système nécessaire pour sa navigation, ces machines, également baptisées tortues, vont transporter tout seul des chariots (plateaux repas, blanchisserie, déchets).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00034" y="3286124"/>
            <a:ext cx="59293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© Photo : </a:t>
            </a:r>
            <a:r>
              <a:rPr lang="fr-FR" sz="1200" dirty="0" err="1" smtClean="0"/>
              <a:t>Tifaine</a:t>
            </a:r>
            <a:r>
              <a:rPr lang="fr-FR" sz="1200" dirty="0" smtClean="0"/>
              <a:t> Leroux, France 3 Champagne-Ardenne</a:t>
            </a:r>
            <a:endParaRPr lang="fr-FR" sz="12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85720" y="357166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572396" y="61436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1/2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285728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357166"/>
            <a:ext cx="82868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 robot détecte un obstacle et s’arrête un instant avec un alarme.</a:t>
            </a:r>
            <a:endParaRPr lang="fr-FR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928670"/>
            <a:ext cx="1714512" cy="91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2500298" y="1071546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Dans un premier temps, on efface le contenu de la mémoire du robot.</a:t>
            </a:r>
            <a:endParaRPr lang="fr-FR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483206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5643570" y="2071678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Puis on ajoute au programme, la séquence d’instruction suivante :</a:t>
            </a:r>
            <a:endParaRPr lang="fr-FR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000372"/>
            <a:ext cx="333570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5429256" y="4143380"/>
            <a:ext cx="3286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crée une variable : distance.</a:t>
            </a:r>
          </a:p>
          <a:p>
            <a:r>
              <a:rPr lang="fr-FR" dirty="0" smtClean="0"/>
              <a:t>On l’affecte de la valeur lue par le capteur de distance à ultrasons.</a:t>
            </a:r>
          </a:p>
          <a:p>
            <a:endParaRPr lang="fr-FR" dirty="0" smtClean="0"/>
          </a:p>
          <a:p>
            <a:r>
              <a:rPr lang="fr-FR" dirty="0" smtClean="0"/>
              <a:t>Si la distance est inférieure à 5 cm, alors le robot s’arrête et joue une séquence sonore.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328612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dirty="0" smtClean="0"/>
              <a:t>© Photo : </a:t>
            </a:r>
            <a:r>
              <a:rPr lang="fr-FR" sz="1200" dirty="0" err="1" smtClean="0"/>
              <a:t>Tifaine</a:t>
            </a:r>
            <a:r>
              <a:rPr lang="fr-FR" sz="1200" dirty="0" smtClean="0"/>
              <a:t> Leroux, France 3 Champagne-Ardenne</a:t>
            </a:r>
            <a:endParaRPr lang="fr-FR" sz="1200" dirty="0"/>
          </a:p>
        </p:txBody>
      </p:sp>
      <p:pic>
        <p:nvPicPr>
          <p:cNvPr id="4098" name="Picture 2" descr="© Photo : Tifaine Leroux, France 3 Champagne-Arden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571480"/>
            <a:ext cx="5572165" cy="313065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57158" y="4000504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Les troubles </a:t>
            </a:r>
            <a:r>
              <a:rPr lang="fr-FR" dirty="0" err="1" smtClean="0"/>
              <a:t>musculo</a:t>
            </a:r>
            <a:r>
              <a:rPr lang="fr-FR" dirty="0" smtClean="0"/>
              <a:t>-squelettiques sont particulièrement importants dans les hôpitaux et les robots viennent donc en appoint.</a:t>
            </a:r>
            <a:br>
              <a:rPr lang="fr-FR" dirty="0" smtClean="0"/>
            </a:br>
            <a:r>
              <a:rPr lang="fr-FR" dirty="0" smtClean="0"/>
              <a:t>Ces tâches de manutention libérées, 18 agents hospitaliers, notamment des aides soignantes, vont pouvoir se reconvertir à des postes d'intendance. </a:t>
            </a:r>
          </a:p>
          <a:p>
            <a:endParaRPr lang="fr-FR" dirty="0" smtClean="0"/>
          </a:p>
          <a:p>
            <a:r>
              <a:rPr lang="fr-FR" dirty="0" smtClean="0"/>
              <a:t>A partir de cette situation réelle, nous allons programmer le robot </a:t>
            </a:r>
          </a:p>
          <a:p>
            <a:r>
              <a:rPr lang="fr-FR" dirty="0" err="1" smtClean="0"/>
              <a:t>mBot</a:t>
            </a:r>
            <a:r>
              <a:rPr lang="fr-FR" dirty="0" smtClean="0"/>
              <a:t> pour qu’il suive une ligne tracée sur le sol.</a:t>
            </a:r>
          </a:p>
        </p:txBody>
      </p:sp>
      <p:sp>
        <p:nvSpPr>
          <p:cNvPr id="6" name="Rectangle 5"/>
          <p:cNvSpPr/>
          <p:nvPr/>
        </p:nvSpPr>
        <p:spPr>
          <a:xfrm>
            <a:off x="6072198" y="928670"/>
            <a:ext cx="27146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Entièrement guidés par lasers ils sont parqués dans des gares sur les 7 niveaux du nouveau bâtiment et rejoignent régulièrement la plate forme logistique au sous-sol en prenant l'ascenseur tout seul.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285720" y="357166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858148" y="61436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2/2</a:t>
            </a:r>
            <a:endParaRPr lang="fr-FR" dirty="0"/>
          </a:p>
        </p:txBody>
      </p:sp>
      <p:pic>
        <p:nvPicPr>
          <p:cNvPr id="11" name="Picture 2" descr="http://blog.txrobotic.fr/files/2016/02/120150514144857316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572140"/>
            <a:ext cx="1155589" cy="85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357166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http://blog.txrobotic.fr/files/2016/02/12015051414485731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71480"/>
            <a:ext cx="5919776" cy="439137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596" y="4714884"/>
            <a:ext cx="82868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Le </a:t>
            </a:r>
            <a:r>
              <a:rPr kumimoji="0" lang="fr-FR" sz="18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Robot Éducatif programmable </a:t>
            </a:r>
            <a:r>
              <a:rPr kumimoji="0" lang="fr-FR" sz="1800" b="0" i="0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mBot</a:t>
            </a:r>
            <a:r>
              <a:rPr kumimoji="0" lang="fr-FR" sz="18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  <a:cs typeface="Arial" charset="0"/>
              </a:rPr>
              <a:t>-Version Bluetooth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est un robot en kit économique et facile à utiliser, pour permettre aux jeunes élèves d’acquérir de l’expérience pratique en programmation graphique, en robotique, et en électronique. </a:t>
            </a: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C’est une</a:t>
            </a: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solution tout-en-un pour l’apprentissage de la robotique !</a:t>
            </a:r>
            <a:endParaRPr kumimoji="0" lang="fr-FR" sz="13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8596" y="57148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Le robot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mBot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357166"/>
            <a:ext cx="8572560" cy="6215106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00034" y="57148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Première connexion du robot :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44577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00504"/>
            <a:ext cx="49053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929066"/>
            <a:ext cx="2976563" cy="159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571472" y="3000372"/>
            <a:ext cx="142876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Choisir la carte</a:t>
            </a:r>
            <a:endParaRPr lang="fr-FR" sz="1200" dirty="0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285860"/>
            <a:ext cx="31951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5072066" y="3500438"/>
            <a:ext cx="142876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Choisir l’extension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57158" y="5857892"/>
            <a:ext cx="14287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Choisir le port de communication</a:t>
            </a:r>
            <a:endParaRPr lang="fr-FR" sz="1200" dirty="0"/>
          </a:p>
        </p:txBody>
      </p:sp>
      <p:sp>
        <p:nvSpPr>
          <p:cNvPr id="14" name="Ellipse 13"/>
          <p:cNvSpPr/>
          <p:nvPr/>
        </p:nvSpPr>
        <p:spPr>
          <a:xfrm>
            <a:off x="8001024" y="4357694"/>
            <a:ext cx="642942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786446" y="5643578"/>
            <a:ext cx="142876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Vérifier que le robot est connecté (voyant vert).</a:t>
            </a:r>
            <a:endParaRPr lang="fr-FR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357166"/>
            <a:ext cx="8572560" cy="6215106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50004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Test des capteurs et actionneurs :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5448286" cy="252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357298"/>
            <a:ext cx="2786082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6000760" y="1928802"/>
            <a:ext cx="2714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Posons le robot sur une feuille blanche. On constate que les deux LED du suiveur de ligne sont allumées.</a:t>
            </a:r>
            <a:endParaRPr lang="fr-FR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714752"/>
            <a:ext cx="2273191" cy="273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857628"/>
            <a:ext cx="407196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2928926" y="5000636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cliquant sur l’instruction préalablement glissée dans la zone des programmes, la valeur renvoyée est 3.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072330" y="4071942"/>
            <a:ext cx="17145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Les deux capteurs renvoient l’information que la surface est blanche soit 11 en binaire , ce qui donne 3 en décimal.</a:t>
            </a:r>
            <a:endParaRPr lang="fr-FR" sz="1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357166"/>
            <a:ext cx="8572560" cy="6215106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50004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Test des capteurs et actionneurs :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8596" y="92867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Positionnons un papier avec une surface noire sous le suiveur de ligne :</a:t>
            </a:r>
            <a:endParaRPr lang="fr-FR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5"/>
            <a:ext cx="1214446" cy="116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928934"/>
            <a:ext cx="3348035" cy="86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643050"/>
            <a:ext cx="3357586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Image 10" descr="IMG_05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69064" y="4345788"/>
            <a:ext cx="1619261" cy="1214446"/>
          </a:xfrm>
          <a:prstGeom prst="rect">
            <a:avLst/>
          </a:prstGeom>
        </p:spPr>
      </p:pic>
      <p:pic>
        <p:nvPicPr>
          <p:cNvPr id="14" name="Image 13" descr="IMG_054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53612" y="2875356"/>
            <a:ext cx="1285885" cy="964414"/>
          </a:xfrm>
          <a:prstGeom prst="rect">
            <a:avLst/>
          </a:prstGeom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4357694"/>
            <a:ext cx="3357586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ZoneTexte 15"/>
          <p:cNvSpPr txBox="1"/>
          <p:nvPr/>
        </p:nvSpPr>
        <p:spPr>
          <a:xfrm>
            <a:off x="5357818" y="171448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capteur de droite n’est plus sur la surface noire.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357818" y="3000372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capteur de gauche n’est plus sur la surface noire.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429256" y="4429132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capteur sont sur la surface noire.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428992" y="5715016"/>
            <a:ext cx="31432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Test du capteur de ligne</a:t>
            </a:r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285728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428604"/>
            <a:ext cx="31432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Test des moteurs du robot</a:t>
            </a:r>
            <a:endParaRPr lang="fr-F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62579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6786578" y="1071546"/>
            <a:ext cx="19288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fonction de comment vous aurez assemblé le robot et de la position des moteurs M1 et M2, il faudra tester les sens de rotation pour que le robot avance.</a:t>
            </a:r>
            <a:endParaRPr lang="fr-FR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357694"/>
            <a:ext cx="5214974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5786446" y="4572008"/>
            <a:ext cx="2857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peut améliorer le programme en commandant l’avance et le recule du robot avec des appuis sur des touches du clavier.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285728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428604"/>
            <a:ext cx="82868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Elaboration du programme suiveur de ligne </a:t>
            </a:r>
            <a:endParaRPr lang="fr-FR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5271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5286380" y="1285860"/>
            <a:ext cx="200026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Le détecteur est sur la ligne noire, le robot avance en ligne droite lentement.</a:t>
            </a:r>
            <a:endParaRPr lang="fr-FR" sz="1200" dirty="0"/>
          </a:p>
        </p:txBody>
      </p:sp>
      <p:cxnSp>
        <p:nvCxnSpPr>
          <p:cNvPr id="9" name="Connecteur droit avec flèche 8"/>
          <p:cNvCxnSpPr/>
          <p:nvPr/>
        </p:nvCxnSpPr>
        <p:spPr>
          <a:xfrm rot="10800000" flipV="1">
            <a:off x="4214810" y="1857364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500694" y="4500570"/>
            <a:ext cx="2000264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Le détecteur n’est plus sur la ligne à gauche, le programme envoie plus d’énergie sur le moteur opposé (M1) . Le robot corrige la trajectoire.</a:t>
            </a:r>
            <a:endParaRPr lang="fr-FR" sz="1200" dirty="0"/>
          </a:p>
        </p:txBody>
      </p:sp>
      <p:cxnSp>
        <p:nvCxnSpPr>
          <p:cNvPr id="11" name="Connecteur droit avec flèche 10"/>
          <p:cNvCxnSpPr/>
          <p:nvPr/>
        </p:nvCxnSpPr>
        <p:spPr>
          <a:xfrm rot="10800000">
            <a:off x="4143372" y="3714752"/>
            <a:ext cx="135732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000364" y="5214950"/>
            <a:ext cx="2000264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Le détecteur n’est plus sur la ligne à droite, le programme envoie plus d’énergie sur le moteur opposé (M2) . Le robot corrige la trajectoire.</a:t>
            </a:r>
            <a:endParaRPr lang="fr-FR" sz="1200" dirty="0"/>
          </a:p>
        </p:txBody>
      </p:sp>
      <p:cxnSp>
        <p:nvCxnSpPr>
          <p:cNvPr id="14" name="Connecteur droit avec flèche 13"/>
          <p:cNvCxnSpPr>
            <a:stCxn id="13" idx="0"/>
          </p:cNvCxnSpPr>
          <p:nvPr/>
        </p:nvCxnSpPr>
        <p:spPr>
          <a:xfrm rot="16200000" flipV="1">
            <a:off x="3679025" y="4893479"/>
            <a:ext cx="28575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20" y="285728"/>
            <a:ext cx="8572560" cy="6286544"/>
          </a:xfrm>
          <a:prstGeom prst="roundRect">
            <a:avLst>
              <a:gd name="adj" fmla="val 267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8596" y="357166"/>
            <a:ext cx="828680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Rendre le robot autonome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28596" y="857232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programme va être maintenant « télé versé » dans la mémoire du robot. On va modifier  le programme comme suit : </a:t>
            </a:r>
            <a:endParaRPr lang="fr-FR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1"/>
            <a:ext cx="310890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500034" y="450057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retire l’instruction de démarrage.</a:t>
            </a:r>
            <a:endParaRPr lang="fr-FR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643050"/>
            <a:ext cx="28964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6786578" y="2071678"/>
            <a:ext cx="2000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la remplace par une instruction permettant la conversion du programme graphique en instructions sous formes de codes.</a:t>
            </a:r>
            <a:endParaRPr lang="fr-FR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5072074"/>
            <a:ext cx="3429024" cy="129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5072074"/>
            <a:ext cx="27717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3500430" y="4714884"/>
            <a:ext cx="5143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Puis on télécharge le programme converti en codes dans la mémoire du robot.</a:t>
            </a:r>
            <a:endParaRPr lang="fr-F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556</Words>
  <Application>Microsoft Office PowerPoint</Application>
  <PresentationFormat>Affichage à l'écran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jpbricard</dc:creator>
  <cp:lastModifiedBy>jpbricard</cp:lastModifiedBy>
  <cp:revision>13</cp:revision>
  <dcterms:created xsi:type="dcterms:W3CDTF">2016-12-28T23:40:59Z</dcterms:created>
  <dcterms:modified xsi:type="dcterms:W3CDTF">2016-12-31T11:52:45Z</dcterms:modified>
</cp:coreProperties>
</file>